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Caveat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IBM Plex Mono Light"/>
      <p:regular r:id="rId26"/>
      <p:bold r:id="rId27"/>
      <p:italic r:id="rId28"/>
      <p:boldItalic r:id="rId29"/>
    </p:embeddedFont>
    <p:embeddedFont>
      <p:font typeface="IBM Plex Mono ExtraLight"/>
      <p:regular r:id="rId30"/>
      <p:bold r:id="rId31"/>
      <p:italic r:id="rId32"/>
      <p:boldItalic r:id="rId33"/>
    </p:embeddedFont>
    <p:embeddedFont>
      <p:font typeface="IBM Plex Mon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Caveat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BMPlexMonoLigh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BMPlexMonoLight-italic.fntdata"/><Relationship Id="rId27" Type="http://schemas.openxmlformats.org/officeDocument/2006/relationships/font" Target="fonts/IBMPlexMon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BMPlexMono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MonoExtraLight-bold.fntdata"/><Relationship Id="rId30" Type="http://schemas.openxmlformats.org/officeDocument/2006/relationships/font" Target="fonts/IBMPlexMonoExtraLight-regular.fntdata"/><Relationship Id="rId11" Type="http://schemas.openxmlformats.org/officeDocument/2006/relationships/slide" Target="slides/slide5.xml"/><Relationship Id="rId33" Type="http://schemas.openxmlformats.org/officeDocument/2006/relationships/font" Target="fonts/IBMPlexMonoExtra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IBMPlexMonoExtraLight-italic.fntdata"/><Relationship Id="rId13" Type="http://schemas.openxmlformats.org/officeDocument/2006/relationships/slide" Target="slides/slide7.xml"/><Relationship Id="rId35" Type="http://schemas.openxmlformats.org/officeDocument/2006/relationships/font" Target="fonts/IBMPlexMono-bold.fntdata"/><Relationship Id="rId12" Type="http://schemas.openxmlformats.org/officeDocument/2006/relationships/slide" Target="slides/slide6.xml"/><Relationship Id="rId34" Type="http://schemas.openxmlformats.org/officeDocument/2006/relationships/font" Target="fonts/IBMPlexMono-regular.fntdata"/><Relationship Id="rId15" Type="http://schemas.openxmlformats.org/officeDocument/2006/relationships/slide" Target="slides/slide9.xml"/><Relationship Id="rId37" Type="http://schemas.openxmlformats.org/officeDocument/2006/relationships/font" Target="fonts/IBMPlexMono-boldItalic.fntdata"/><Relationship Id="rId14" Type="http://schemas.openxmlformats.org/officeDocument/2006/relationships/slide" Target="slides/slide8.xml"/><Relationship Id="rId36" Type="http://schemas.openxmlformats.org/officeDocument/2006/relationships/font" Target="fonts/IBMPlexMon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a610af146f_0_1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a610af146f_0_1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3a610af146f_0_3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3a610af146f_0_3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3a610af146f_0_2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3a610af146f_0_2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a610af146f_0_2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3a610af146f_0_2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a610af146f_0_2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a610af146f_0_2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a610af146f_0_2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a610af146f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a610af146f_0_2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a610af146f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a610af146f_0_3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a610af146f_0_3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a610af146f_0_3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a610af146f_0_3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a610af146f_0_3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a610af146f_0_3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a610af146f_0_3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a610af146f_0_3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3a610af146f_0_3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3a610af146f_0_3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3a610af146f_0_3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3a610af146f_0_3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HEADER_1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HEADER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60" name="Google Shape;60;p16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7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8"/>
          <p:cNvCxnSpPr/>
          <p:nvPr/>
        </p:nvCxnSpPr>
        <p:spPr>
          <a:xfrm rot="10800000">
            <a:off x="-3050" y="190232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" name="Google Shape;69;p18"/>
          <p:cNvSpPr/>
          <p:nvPr/>
        </p:nvSpPr>
        <p:spPr>
          <a:xfrm flipH="1">
            <a:off x="801715" y="14828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70;p18"/>
          <p:cNvCxnSpPr/>
          <p:nvPr/>
        </p:nvCxnSpPr>
        <p:spPr>
          <a:xfrm rot="10800000">
            <a:off x="-2925" y="25333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8"/>
          <p:cNvSpPr/>
          <p:nvPr/>
        </p:nvSpPr>
        <p:spPr>
          <a:xfrm flipH="1">
            <a:off x="801877" y="2113874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8"/>
          <p:cNvCxnSpPr/>
          <p:nvPr/>
        </p:nvCxnSpPr>
        <p:spPr>
          <a:xfrm rot="10800000">
            <a:off x="-2925" y="3164654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8"/>
          <p:cNvSpPr/>
          <p:nvPr/>
        </p:nvSpPr>
        <p:spPr>
          <a:xfrm flipH="1">
            <a:off x="801877" y="2745153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4" name="Google Shape;74;p18"/>
          <p:cNvCxnSpPr/>
          <p:nvPr/>
        </p:nvCxnSpPr>
        <p:spPr>
          <a:xfrm rot="10800000">
            <a:off x="-2925" y="38030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8"/>
          <p:cNvSpPr/>
          <p:nvPr/>
        </p:nvSpPr>
        <p:spPr>
          <a:xfrm flipH="1">
            <a:off x="801877" y="3383498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" name="Google Shape;76;p18"/>
          <p:cNvCxnSpPr/>
          <p:nvPr/>
        </p:nvCxnSpPr>
        <p:spPr>
          <a:xfrm rot="10800000">
            <a:off x="-3050" y="44375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8"/>
          <p:cNvSpPr/>
          <p:nvPr/>
        </p:nvSpPr>
        <p:spPr>
          <a:xfrm flipH="1">
            <a:off x="801715" y="4018025"/>
            <a:ext cx="30096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314425" y="180775"/>
            <a:ext cx="21075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9" name="Google Shape;79;p18"/>
          <p:cNvSpPr txBox="1"/>
          <p:nvPr>
            <p:ph idx="2" type="subTitle"/>
          </p:nvPr>
        </p:nvSpPr>
        <p:spPr>
          <a:xfrm>
            <a:off x="802850" y="14838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3" type="body"/>
          </p:nvPr>
        </p:nvSpPr>
        <p:spPr>
          <a:xfrm>
            <a:off x="4057850" y="1887650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4" type="body"/>
          </p:nvPr>
        </p:nvSpPr>
        <p:spPr>
          <a:xfrm>
            <a:off x="4057850" y="2522313"/>
            <a:ext cx="4756200" cy="23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2" name="Google Shape;82;p18"/>
          <p:cNvSpPr txBox="1"/>
          <p:nvPr>
            <p:ph idx="5" type="body"/>
          </p:nvPr>
        </p:nvSpPr>
        <p:spPr>
          <a:xfrm>
            <a:off x="4057850" y="31556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6" type="body"/>
          </p:nvPr>
        </p:nvSpPr>
        <p:spPr>
          <a:xfrm>
            <a:off x="4057850" y="37883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7" type="body"/>
          </p:nvPr>
        </p:nvSpPr>
        <p:spPr>
          <a:xfrm>
            <a:off x="4057850" y="4421088"/>
            <a:ext cx="4756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8" type="subTitle"/>
          </p:nvPr>
        </p:nvSpPr>
        <p:spPr>
          <a:xfrm>
            <a:off x="801725" y="211400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9" type="subTitle"/>
          </p:nvPr>
        </p:nvSpPr>
        <p:spPr>
          <a:xfrm>
            <a:off x="801725" y="274817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3" type="subTitle"/>
          </p:nvPr>
        </p:nvSpPr>
        <p:spPr>
          <a:xfrm>
            <a:off x="802850" y="3383150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4" type="subTitle"/>
          </p:nvPr>
        </p:nvSpPr>
        <p:spPr>
          <a:xfrm>
            <a:off x="802850" y="4018825"/>
            <a:ext cx="30096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197637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g References">
  <p:cSld name="CUSTOM_1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9"/>
          <p:cNvSpPr/>
          <p:nvPr>
            <p:ph idx="2" type="pic"/>
          </p:nvPr>
        </p:nvSpPr>
        <p:spPr>
          <a:xfrm>
            <a:off x="6423338" y="4929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/>
          <p:nvPr>
            <p:ph idx="3" type="pic"/>
          </p:nvPr>
        </p:nvSpPr>
        <p:spPr>
          <a:xfrm>
            <a:off x="6423338" y="1366600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9"/>
          <p:cNvSpPr/>
          <p:nvPr>
            <p:ph idx="4" type="pic"/>
          </p:nvPr>
        </p:nvSpPr>
        <p:spPr>
          <a:xfrm>
            <a:off x="6423338" y="2240275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 txBox="1"/>
          <p:nvPr>
            <p:ph idx="1" type="subTitle"/>
          </p:nvPr>
        </p:nvSpPr>
        <p:spPr>
          <a:xfrm>
            <a:off x="6845750" y="121180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5" type="subTitle"/>
          </p:nvPr>
        </p:nvSpPr>
        <p:spPr>
          <a:xfrm>
            <a:off x="6845750" y="208547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6" type="subTitle"/>
          </p:nvPr>
        </p:nvSpPr>
        <p:spPr>
          <a:xfrm>
            <a:off x="6845750" y="2959150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9"/>
          <p:cNvSpPr txBox="1"/>
          <p:nvPr>
            <p:ph idx="7" type="subTitle"/>
          </p:nvPr>
        </p:nvSpPr>
        <p:spPr>
          <a:xfrm>
            <a:off x="6845750" y="38328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9"/>
          <p:cNvSpPr/>
          <p:nvPr>
            <p:ph idx="8" type="pic"/>
          </p:nvPr>
        </p:nvSpPr>
        <p:spPr>
          <a:xfrm>
            <a:off x="6423338" y="3113938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19"/>
          <p:cNvSpPr txBox="1"/>
          <p:nvPr>
            <p:ph idx="9" type="subTitle"/>
          </p:nvPr>
        </p:nvSpPr>
        <p:spPr>
          <a:xfrm>
            <a:off x="6845750" y="338125"/>
            <a:ext cx="24642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9"/>
          <p:cNvSpPr/>
          <p:nvPr>
            <p:ph idx="13" type="pic"/>
          </p:nvPr>
        </p:nvSpPr>
        <p:spPr>
          <a:xfrm>
            <a:off x="6423338" y="3987613"/>
            <a:ext cx="422400" cy="42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208839" y="3853175"/>
            <a:ext cx="30156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14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19"/>
          <p:cNvSpPr txBox="1"/>
          <p:nvPr>
            <p:ph idx="1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">
  <p:cSld name="CUSTOM_16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/>
          <p:nvPr>
            <p:ph idx="2" type="pic"/>
          </p:nvPr>
        </p:nvSpPr>
        <p:spPr>
          <a:xfrm>
            <a:off x="2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0"/>
          <p:cNvSpPr/>
          <p:nvPr>
            <p:ph idx="3" type="pic"/>
          </p:nvPr>
        </p:nvSpPr>
        <p:spPr>
          <a:xfrm>
            <a:off x="4802975" y="4532150"/>
            <a:ext cx="398700" cy="265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3" name="Google Shape;123;p20"/>
          <p:cNvSpPr txBox="1"/>
          <p:nvPr>
            <p:ph type="title"/>
          </p:nvPr>
        </p:nvSpPr>
        <p:spPr>
          <a:xfrm>
            <a:off x="1338275" y="351050"/>
            <a:ext cx="36957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1" type="subTitle"/>
          </p:nvPr>
        </p:nvSpPr>
        <p:spPr>
          <a:xfrm>
            <a:off x="327600" y="2692400"/>
            <a:ext cx="52587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4" type="body"/>
          </p:nvPr>
        </p:nvSpPr>
        <p:spPr>
          <a:xfrm>
            <a:off x="403800" y="3110900"/>
            <a:ext cx="51093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cipe Overview">
  <p:cSld name="CUSTOM_1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3" type="subTitle"/>
          </p:nvPr>
        </p:nvSpPr>
        <p:spPr>
          <a:xfrm>
            <a:off x="313425" y="3137100"/>
            <a:ext cx="5073300" cy="86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000"/>
              <a:buNone/>
              <a:defRPr sz="4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type="title"/>
          </p:nvPr>
        </p:nvSpPr>
        <p:spPr>
          <a:xfrm>
            <a:off x="313425" y="3982300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gredients Equipment Timing">
  <p:cSld name="CUSTOM_18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/>
        </p:nvSpPr>
        <p:spPr>
          <a:xfrm>
            <a:off x="4938475" y="347150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938475" y="380379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4938475" y="4119298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4938475" y="4451586"/>
            <a:ext cx="168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7121346" y="4119301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7121346" y="4451589"/>
            <a:ext cx="1710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03030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cxnSp>
        <p:nvCxnSpPr>
          <p:cNvPr id="138" name="Google Shape;138;p22"/>
          <p:cNvCxnSpPr/>
          <p:nvPr/>
        </p:nvCxnSpPr>
        <p:spPr>
          <a:xfrm rot="10800000">
            <a:off x="4699500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 rot="10800000">
            <a:off x="6872275" y="565800"/>
            <a:ext cx="0" cy="410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2"/>
          <p:cNvCxnSpPr/>
          <p:nvPr/>
        </p:nvCxnSpPr>
        <p:spPr>
          <a:xfrm>
            <a:off x="2488425" y="1300175"/>
            <a:ext cx="6347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251400" y="30038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2776938" y="1403275"/>
            <a:ext cx="1798800" cy="3298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3" name="Google Shape;143;p22"/>
          <p:cNvSpPr txBox="1"/>
          <p:nvPr>
            <p:ph idx="3" type="body"/>
          </p:nvPr>
        </p:nvSpPr>
        <p:spPr>
          <a:xfrm>
            <a:off x="4955375" y="1403275"/>
            <a:ext cx="17100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4" type="body"/>
          </p:nvPr>
        </p:nvSpPr>
        <p:spPr>
          <a:xfrm>
            <a:off x="7147560" y="1403275"/>
            <a:ext cx="1641600" cy="329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5" type="subTitle"/>
          </p:nvPr>
        </p:nvSpPr>
        <p:spPr>
          <a:xfrm>
            <a:off x="265580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6" type="subTitle"/>
          </p:nvPr>
        </p:nvSpPr>
        <p:spPr>
          <a:xfrm>
            <a:off x="4823475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7" name="Google Shape;147;p22"/>
          <p:cNvSpPr txBox="1"/>
          <p:nvPr>
            <p:ph idx="7" type="subTitle"/>
          </p:nvPr>
        </p:nvSpPr>
        <p:spPr>
          <a:xfrm>
            <a:off x="6991150" y="70210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1">
  <p:cSld name="CUSTOM_19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269588" y="1808975"/>
            <a:ext cx="1967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2" name="Google Shape;152;p23"/>
          <p:cNvSpPr txBox="1"/>
          <p:nvPr>
            <p:ph idx="2" type="subTitle"/>
          </p:nvPr>
        </p:nvSpPr>
        <p:spPr>
          <a:xfrm>
            <a:off x="181700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23"/>
          <p:cNvSpPr txBox="1"/>
          <p:nvPr>
            <p:ph idx="3" type="body"/>
          </p:nvPr>
        </p:nvSpPr>
        <p:spPr>
          <a:xfrm>
            <a:off x="4641263" y="180897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4" name="Google Shape;154;p23"/>
          <p:cNvSpPr txBox="1"/>
          <p:nvPr>
            <p:ph idx="4" type="subTitle"/>
          </p:nvPr>
        </p:nvSpPr>
        <p:spPr>
          <a:xfrm>
            <a:off x="4553375" y="12239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5" type="body"/>
          </p:nvPr>
        </p:nvSpPr>
        <p:spPr>
          <a:xfrm>
            <a:off x="245552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6" name="Google Shape;156;p23"/>
          <p:cNvSpPr txBox="1"/>
          <p:nvPr>
            <p:ph idx="6" type="subTitle"/>
          </p:nvPr>
        </p:nvSpPr>
        <p:spPr>
          <a:xfrm>
            <a:off x="236763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7" name="Google Shape;157;p23"/>
          <p:cNvSpPr txBox="1"/>
          <p:nvPr>
            <p:ph idx="7" type="body"/>
          </p:nvPr>
        </p:nvSpPr>
        <p:spPr>
          <a:xfrm>
            <a:off x="6797775" y="843125"/>
            <a:ext cx="1967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●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○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IBM Plex Mono"/>
              <a:buChar char="■"/>
              <a:defRPr sz="11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58" name="Google Shape;158;p23"/>
          <p:cNvSpPr txBox="1"/>
          <p:nvPr>
            <p:ph idx="8" type="subTitle"/>
          </p:nvPr>
        </p:nvSpPr>
        <p:spPr>
          <a:xfrm>
            <a:off x="6709888" y="2581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6654375" y="4040175"/>
            <a:ext cx="22539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1pPr>
            <a:lvl2pPr lvl="1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3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2">
  <p:cSld name="CUSTOM_19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idx="1" type="subTitle"/>
          </p:nvPr>
        </p:nvSpPr>
        <p:spPr>
          <a:xfrm rot="-5400000">
            <a:off x="-769750" y="1196075"/>
            <a:ext cx="3913200" cy="19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Font typeface="IBM Plex Mono ExtraLight"/>
              <a:buNone/>
              <a:defRPr sz="9600">
                <a:solidFill>
                  <a:schemeClr val="accent2"/>
                </a:solidFill>
                <a:latin typeface="IBM Plex Mono ExtraLight"/>
                <a:ea typeface="IBM Plex Mono ExtraLight"/>
                <a:cs typeface="IBM Plex Mono ExtraLight"/>
                <a:sym typeface="IBM Plex Mono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9600"/>
              <a:buFont typeface="IBM Plex Mono Light"/>
              <a:buNone/>
              <a:defRPr sz="9600">
                <a:solidFill>
                  <a:schemeClr val="accent4"/>
                </a:solidFill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cxnSp>
        <p:nvCxnSpPr>
          <p:cNvPr id="164" name="Google Shape;164;p24"/>
          <p:cNvCxnSpPr/>
          <p:nvPr/>
        </p:nvCxnSpPr>
        <p:spPr>
          <a:xfrm>
            <a:off x="2123311" y="177511"/>
            <a:ext cx="0" cy="479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4"/>
          <p:cNvSpPr txBox="1"/>
          <p:nvPr>
            <p:ph idx="2" type="body"/>
          </p:nvPr>
        </p:nvSpPr>
        <p:spPr>
          <a:xfrm>
            <a:off x="2611399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3" type="subTitle"/>
          </p:nvPr>
        </p:nvSpPr>
        <p:spPr>
          <a:xfrm>
            <a:off x="2523500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7" name="Google Shape;167;p24"/>
          <p:cNvSpPr txBox="1"/>
          <p:nvPr>
            <p:ph idx="4" type="body"/>
          </p:nvPr>
        </p:nvSpPr>
        <p:spPr>
          <a:xfrm>
            <a:off x="2611399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68" name="Google Shape;168;p24"/>
          <p:cNvSpPr txBox="1"/>
          <p:nvPr>
            <p:ph idx="5" type="subTitle"/>
          </p:nvPr>
        </p:nvSpPr>
        <p:spPr>
          <a:xfrm>
            <a:off x="2523500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69" name="Google Shape;169;p24"/>
          <p:cNvSpPr txBox="1"/>
          <p:nvPr>
            <p:ph idx="6" type="body"/>
          </p:nvPr>
        </p:nvSpPr>
        <p:spPr>
          <a:xfrm>
            <a:off x="2611399" y="3927500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70" name="Google Shape;170;p24"/>
          <p:cNvSpPr txBox="1"/>
          <p:nvPr>
            <p:ph idx="7" type="subTitle"/>
          </p:nvPr>
        </p:nvSpPr>
        <p:spPr>
          <a:xfrm>
            <a:off x="2523500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1" name="Google Shape;171;p24"/>
          <p:cNvSpPr/>
          <p:nvPr>
            <p:ph idx="8" type="pic"/>
          </p:nvPr>
        </p:nvSpPr>
        <p:spPr>
          <a:xfrm>
            <a:off x="4182350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2" name="Google Shape;172;p24"/>
          <p:cNvSpPr/>
          <p:nvPr>
            <p:ph idx="9" type="pic"/>
          </p:nvPr>
        </p:nvSpPr>
        <p:spPr>
          <a:xfrm>
            <a:off x="4182350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3" name="Google Shape;173;p24"/>
          <p:cNvSpPr/>
          <p:nvPr>
            <p:ph idx="13" type="pic"/>
          </p:nvPr>
        </p:nvSpPr>
        <p:spPr>
          <a:xfrm>
            <a:off x="4182350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74" name="Google Shape;174;p24"/>
          <p:cNvSpPr txBox="1"/>
          <p:nvPr>
            <p:ph idx="14" type="body"/>
          </p:nvPr>
        </p:nvSpPr>
        <p:spPr>
          <a:xfrm>
            <a:off x="5956724" y="7106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5" name="Google Shape;175;p24"/>
          <p:cNvSpPr txBox="1"/>
          <p:nvPr>
            <p:ph idx="15" type="subTitle"/>
          </p:nvPr>
        </p:nvSpPr>
        <p:spPr>
          <a:xfrm>
            <a:off x="5868825" y="1256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16" type="body"/>
          </p:nvPr>
        </p:nvSpPr>
        <p:spPr>
          <a:xfrm>
            <a:off x="5956724" y="22962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17" type="subTitle"/>
          </p:nvPr>
        </p:nvSpPr>
        <p:spPr>
          <a:xfrm>
            <a:off x="5868825" y="171125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18" type="body"/>
          </p:nvPr>
        </p:nvSpPr>
        <p:spPr>
          <a:xfrm>
            <a:off x="5956724" y="39275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19" type="subTitle"/>
          </p:nvPr>
        </p:nvSpPr>
        <p:spPr>
          <a:xfrm>
            <a:off x="5868825" y="33425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0" name="Google Shape;180;p24"/>
          <p:cNvSpPr/>
          <p:nvPr>
            <p:ph idx="20" type="pic"/>
          </p:nvPr>
        </p:nvSpPr>
        <p:spPr>
          <a:xfrm>
            <a:off x="7527675" y="3595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1" name="Google Shape;181;p24"/>
          <p:cNvSpPr/>
          <p:nvPr>
            <p:ph idx="21" type="pic"/>
          </p:nvPr>
        </p:nvSpPr>
        <p:spPr>
          <a:xfrm>
            <a:off x="7527675" y="199035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4"/>
          <p:cNvSpPr/>
          <p:nvPr>
            <p:ph idx="22" type="pic"/>
          </p:nvPr>
        </p:nvSpPr>
        <p:spPr>
          <a:xfrm>
            <a:off x="7527675" y="3595100"/>
            <a:ext cx="1162800" cy="1162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4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3">
  <p:cSld name="CUSTOM_19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129999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87" name="Google Shape;187;p25"/>
          <p:cNvSpPr txBox="1"/>
          <p:nvPr>
            <p:ph idx="2" type="subTitle"/>
          </p:nvPr>
        </p:nvSpPr>
        <p:spPr>
          <a:xfrm>
            <a:off x="38047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8" name="Google Shape;188;p25"/>
          <p:cNvSpPr txBox="1"/>
          <p:nvPr>
            <p:ph idx="3" type="subTitle"/>
          </p:nvPr>
        </p:nvSpPr>
        <p:spPr>
          <a:xfrm>
            <a:off x="157397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4" type="body"/>
          </p:nvPr>
        </p:nvSpPr>
        <p:spPr>
          <a:xfrm>
            <a:off x="19999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5" type="body"/>
          </p:nvPr>
        </p:nvSpPr>
        <p:spPr>
          <a:xfrm>
            <a:off x="1299999" y="3098025"/>
            <a:ext cx="1493100" cy="96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191" name="Google Shape;191;p25"/>
          <p:cNvSpPr txBox="1"/>
          <p:nvPr>
            <p:ph idx="6" type="subTitle"/>
          </p:nvPr>
        </p:nvSpPr>
        <p:spPr>
          <a:xfrm>
            <a:off x="38047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7" type="body"/>
          </p:nvPr>
        </p:nvSpPr>
        <p:spPr>
          <a:xfrm>
            <a:off x="44141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8" type="subTitle"/>
          </p:nvPr>
        </p:nvSpPr>
        <p:spPr>
          <a:xfrm>
            <a:off x="34946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9" type="subTitle"/>
          </p:nvPr>
        </p:nvSpPr>
        <p:spPr>
          <a:xfrm>
            <a:off x="46881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5" name="Google Shape;195;p25"/>
          <p:cNvSpPr txBox="1"/>
          <p:nvPr>
            <p:ph idx="13" type="body"/>
          </p:nvPr>
        </p:nvSpPr>
        <p:spPr>
          <a:xfrm>
            <a:off x="33141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6" name="Google Shape;196;p25"/>
          <p:cNvSpPr txBox="1"/>
          <p:nvPr>
            <p:ph idx="14" type="body"/>
          </p:nvPr>
        </p:nvSpPr>
        <p:spPr>
          <a:xfrm>
            <a:off x="44141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7" name="Google Shape;197;p25"/>
          <p:cNvSpPr txBox="1"/>
          <p:nvPr>
            <p:ph idx="15" type="subTitle"/>
          </p:nvPr>
        </p:nvSpPr>
        <p:spPr>
          <a:xfrm>
            <a:off x="34946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16" type="body"/>
          </p:nvPr>
        </p:nvSpPr>
        <p:spPr>
          <a:xfrm>
            <a:off x="7344949" y="52305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7" type="subTitle"/>
          </p:nvPr>
        </p:nvSpPr>
        <p:spPr>
          <a:xfrm>
            <a:off x="6425425" y="276125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18" type="subTitle"/>
          </p:nvPr>
        </p:nvSpPr>
        <p:spPr>
          <a:xfrm>
            <a:off x="7618925" y="16084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19" type="body"/>
          </p:nvPr>
        </p:nvSpPr>
        <p:spPr>
          <a:xfrm>
            <a:off x="6244949" y="1881800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20" type="body"/>
          </p:nvPr>
        </p:nvSpPr>
        <p:spPr>
          <a:xfrm>
            <a:off x="7344949" y="3098025"/>
            <a:ext cx="14931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21" type="subTitle"/>
          </p:nvPr>
        </p:nvSpPr>
        <p:spPr>
          <a:xfrm>
            <a:off x="6425425" y="2851100"/>
            <a:ext cx="1056000" cy="9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Caveat"/>
              <a:buNone/>
              <a:defRPr sz="6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22" type="subTitle"/>
          </p:nvPr>
        </p:nvSpPr>
        <p:spPr>
          <a:xfrm>
            <a:off x="4550625" y="4114925"/>
            <a:ext cx="44676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5"/>
          <p:cNvSpPr txBox="1"/>
          <p:nvPr>
            <p:ph idx="23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4">
  <p:cSld name="CUSTOM_2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431675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2" type="subTitle"/>
          </p:nvPr>
        </p:nvSpPr>
        <p:spPr>
          <a:xfrm>
            <a:off x="1343775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0" name="Google Shape;210;p26"/>
          <p:cNvSpPr/>
          <p:nvPr>
            <p:ph idx="3" type="pic"/>
          </p:nvPr>
        </p:nvSpPr>
        <p:spPr>
          <a:xfrm>
            <a:off x="470775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1" name="Google Shape;211;p26"/>
          <p:cNvSpPr/>
          <p:nvPr>
            <p:ph idx="4" type="pic"/>
          </p:nvPr>
        </p:nvSpPr>
        <p:spPr>
          <a:xfrm>
            <a:off x="2118300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2" name="Google Shape;212;p26"/>
          <p:cNvSpPr txBox="1"/>
          <p:nvPr>
            <p:ph idx="5" type="body"/>
          </p:nvPr>
        </p:nvSpPr>
        <p:spPr>
          <a:xfrm>
            <a:off x="345800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3" name="Google Shape;213;p26"/>
          <p:cNvSpPr txBox="1"/>
          <p:nvPr>
            <p:ph idx="6" type="subTitle"/>
          </p:nvPr>
        </p:nvSpPr>
        <p:spPr>
          <a:xfrm>
            <a:off x="334100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4" name="Google Shape;214;p26"/>
          <p:cNvSpPr txBox="1"/>
          <p:nvPr>
            <p:ph idx="7" type="body"/>
          </p:nvPr>
        </p:nvSpPr>
        <p:spPr>
          <a:xfrm>
            <a:off x="1431675" y="3291100"/>
            <a:ext cx="1493100" cy="722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15" name="Google Shape;215;p26"/>
          <p:cNvSpPr txBox="1"/>
          <p:nvPr>
            <p:ph idx="8" type="subTitle"/>
          </p:nvPr>
        </p:nvSpPr>
        <p:spPr>
          <a:xfrm>
            <a:off x="1343775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6" name="Google Shape;216;p26"/>
          <p:cNvSpPr/>
          <p:nvPr>
            <p:ph idx="9" type="pic"/>
          </p:nvPr>
        </p:nvSpPr>
        <p:spPr>
          <a:xfrm>
            <a:off x="470775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7" name="Google Shape;217;p26"/>
          <p:cNvSpPr txBox="1"/>
          <p:nvPr>
            <p:ph idx="13" type="body"/>
          </p:nvPr>
        </p:nvSpPr>
        <p:spPr>
          <a:xfrm>
            <a:off x="43379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14" type="subTitle"/>
          </p:nvPr>
        </p:nvSpPr>
        <p:spPr>
          <a:xfrm>
            <a:off x="42500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19" name="Google Shape;219;p26"/>
          <p:cNvSpPr/>
          <p:nvPr>
            <p:ph idx="15" type="pic"/>
          </p:nvPr>
        </p:nvSpPr>
        <p:spPr>
          <a:xfrm>
            <a:off x="33770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26"/>
          <p:cNvSpPr/>
          <p:nvPr>
            <p:ph idx="16" type="pic"/>
          </p:nvPr>
        </p:nvSpPr>
        <p:spPr>
          <a:xfrm>
            <a:off x="50245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26"/>
          <p:cNvSpPr txBox="1"/>
          <p:nvPr>
            <p:ph idx="17" type="body"/>
          </p:nvPr>
        </p:nvSpPr>
        <p:spPr>
          <a:xfrm>
            <a:off x="32520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8" type="subTitle"/>
          </p:nvPr>
        </p:nvSpPr>
        <p:spPr>
          <a:xfrm>
            <a:off x="32403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19" type="body"/>
          </p:nvPr>
        </p:nvSpPr>
        <p:spPr>
          <a:xfrm>
            <a:off x="43379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20" type="subTitle"/>
          </p:nvPr>
        </p:nvSpPr>
        <p:spPr>
          <a:xfrm>
            <a:off x="42500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5" name="Google Shape;225;p26"/>
          <p:cNvSpPr/>
          <p:nvPr>
            <p:ph idx="21" type="pic"/>
          </p:nvPr>
        </p:nvSpPr>
        <p:spPr>
          <a:xfrm>
            <a:off x="33770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" name="Google Shape;226;p26"/>
          <p:cNvSpPr txBox="1"/>
          <p:nvPr>
            <p:ph idx="22" type="body"/>
          </p:nvPr>
        </p:nvSpPr>
        <p:spPr>
          <a:xfrm>
            <a:off x="7324400" y="76117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23" type="subTitle"/>
          </p:nvPr>
        </p:nvSpPr>
        <p:spPr>
          <a:xfrm>
            <a:off x="7236500" y="17617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28" name="Google Shape;228;p26"/>
          <p:cNvSpPr/>
          <p:nvPr>
            <p:ph idx="24" type="pic"/>
          </p:nvPr>
        </p:nvSpPr>
        <p:spPr>
          <a:xfrm>
            <a:off x="6363500" y="462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9" name="Google Shape;229;p26"/>
          <p:cNvSpPr/>
          <p:nvPr>
            <p:ph idx="25" type="pic"/>
          </p:nvPr>
        </p:nvSpPr>
        <p:spPr>
          <a:xfrm>
            <a:off x="8011025" y="1666800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26"/>
          <p:cNvSpPr txBox="1"/>
          <p:nvPr>
            <p:ph idx="26" type="body"/>
          </p:nvPr>
        </p:nvSpPr>
        <p:spPr>
          <a:xfrm>
            <a:off x="6238525" y="1960225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27" type="subTitle"/>
          </p:nvPr>
        </p:nvSpPr>
        <p:spPr>
          <a:xfrm>
            <a:off x="6226825" y="1375225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28" type="body"/>
          </p:nvPr>
        </p:nvSpPr>
        <p:spPr>
          <a:xfrm>
            <a:off x="7324400" y="3291100"/>
            <a:ext cx="149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29" type="subTitle"/>
          </p:nvPr>
        </p:nvSpPr>
        <p:spPr>
          <a:xfrm>
            <a:off x="7236500" y="2706100"/>
            <a:ext cx="15810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34" name="Google Shape;234;p26"/>
          <p:cNvSpPr/>
          <p:nvPr>
            <p:ph idx="30" type="pic"/>
          </p:nvPr>
        </p:nvSpPr>
        <p:spPr>
          <a:xfrm>
            <a:off x="6363500" y="2992725"/>
            <a:ext cx="798000" cy="798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5" name="Google Shape;235;p26"/>
          <p:cNvSpPr txBox="1"/>
          <p:nvPr>
            <p:ph idx="31" type="subTitle"/>
          </p:nvPr>
        </p:nvSpPr>
        <p:spPr>
          <a:xfrm>
            <a:off x="5235850" y="4114925"/>
            <a:ext cx="37824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6" name="Google Shape;236;p26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26"/>
          <p:cNvSpPr txBox="1"/>
          <p:nvPr>
            <p:ph idx="3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a">
  <p:cSld name="CUSTOM_23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8" name="Google Shape;258;p27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27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60" name="Google Shape;260;p27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61" name="Google Shape;261;p27"/>
          <p:cNvSpPr txBox="1"/>
          <p:nvPr>
            <p:ph idx="4" type="body"/>
          </p:nvPr>
        </p:nvSpPr>
        <p:spPr>
          <a:xfrm>
            <a:off x="3105200" y="250630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2" name="Google Shape;262;p27"/>
          <p:cNvSpPr txBox="1"/>
          <p:nvPr>
            <p:ph idx="5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3" name="Google Shape;263;p27"/>
          <p:cNvSpPr txBox="1"/>
          <p:nvPr>
            <p:ph idx="6" type="body"/>
          </p:nvPr>
        </p:nvSpPr>
        <p:spPr>
          <a:xfrm>
            <a:off x="31052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7" type="subTitle"/>
          </p:nvPr>
        </p:nvSpPr>
        <p:spPr>
          <a:xfrm>
            <a:off x="30173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8" type="body"/>
          </p:nvPr>
        </p:nvSpPr>
        <p:spPr>
          <a:xfrm>
            <a:off x="6293600" y="2506300"/>
            <a:ext cx="2173800" cy="776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66" name="Google Shape;266;p27"/>
          <p:cNvSpPr txBox="1"/>
          <p:nvPr>
            <p:ph idx="9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13" type="body"/>
          </p:nvPr>
        </p:nvSpPr>
        <p:spPr>
          <a:xfrm>
            <a:off x="6293600" y="3789950"/>
            <a:ext cx="21738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14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69" name="Google Shape;269;p27"/>
          <p:cNvSpPr txBox="1"/>
          <p:nvPr>
            <p:ph idx="15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7"/>
          <p:cNvSpPr txBox="1"/>
          <p:nvPr>
            <p:ph idx="16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 by Step 5b">
  <p:cSld name="CUSTOM_23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2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28"/>
          <p:cNvSpPr txBox="1"/>
          <p:nvPr>
            <p:ph idx="1" type="subTitle"/>
          </p:nvPr>
        </p:nvSpPr>
        <p:spPr>
          <a:xfrm>
            <a:off x="167075" y="53250"/>
            <a:ext cx="1581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type="title"/>
          </p:nvPr>
        </p:nvSpPr>
        <p:spPr>
          <a:xfrm>
            <a:off x="125700" y="82600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1" name="Google Shape;291;p28"/>
          <p:cNvSpPr/>
          <p:nvPr>
            <p:ph idx="2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292" name="Google Shape;292;p28"/>
          <p:cNvSpPr txBox="1"/>
          <p:nvPr>
            <p:ph idx="3" type="body"/>
          </p:nvPr>
        </p:nvSpPr>
        <p:spPr>
          <a:xfrm>
            <a:off x="6293600" y="2506300"/>
            <a:ext cx="2173800" cy="778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93" name="Google Shape;293;p28"/>
          <p:cNvSpPr txBox="1"/>
          <p:nvPr>
            <p:ph idx="4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94" name="Google Shape;294;p28"/>
          <p:cNvSpPr txBox="1"/>
          <p:nvPr>
            <p:ph idx="5" type="body"/>
          </p:nvPr>
        </p:nvSpPr>
        <p:spPr>
          <a:xfrm>
            <a:off x="6293600" y="3789950"/>
            <a:ext cx="21738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295" name="Google Shape;295;p28"/>
          <p:cNvSpPr txBox="1"/>
          <p:nvPr>
            <p:ph idx="6" type="subTitle"/>
          </p:nvPr>
        </p:nvSpPr>
        <p:spPr>
          <a:xfrm>
            <a:off x="6205700" y="3170150"/>
            <a:ext cx="21738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296" name="Google Shape;296;p28"/>
          <p:cNvSpPr txBox="1"/>
          <p:nvPr>
            <p:ph idx="7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8"/>
          <p:cNvSpPr txBox="1"/>
          <p:nvPr>
            <p:ph idx="8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w to Serve">
  <p:cSld name="CUSTOM_2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2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9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9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9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2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2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632900" y="1708100"/>
            <a:ext cx="2173800" cy="8649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1" name="Google Shape;321;p29"/>
          <p:cNvSpPr/>
          <p:nvPr>
            <p:ph idx="2" type="pic"/>
          </p:nvPr>
        </p:nvSpPr>
        <p:spPr>
          <a:xfrm>
            <a:off x="6131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22" name="Google Shape;322;p29"/>
          <p:cNvSpPr/>
          <p:nvPr>
            <p:ph idx="3" type="pic"/>
          </p:nvPr>
        </p:nvSpPr>
        <p:spPr>
          <a:xfrm>
            <a:off x="346535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23" name="Google Shape;323;p29"/>
          <p:cNvSpPr/>
          <p:nvPr>
            <p:ph idx="4" type="pic"/>
          </p:nvPr>
        </p:nvSpPr>
        <p:spPr>
          <a:xfrm>
            <a:off x="6300000" y="498175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24" name="Google Shape;324;p29"/>
          <p:cNvSpPr txBox="1"/>
          <p:nvPr>
            <p:ph idx="5" type="body"/>
          </p:nvPr>
        </p:nvSpPr>
        <p:spPr>
          <a:xfrm>
            <a:off x="34742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5" name="Google Shape;325;p29"/>
          <p:cNvSpPr txBox="1"/>
          <p:nvPr>
            <p:ph idx="6" type="body"/>
          </p:nvPr>
        </p:nvSpPr>
        <p:spPr>
          <a:xfrm>
            <a:off x="6315500" y="1708100"/>
            <a:ext cx="21738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idx="7" type="body"/>
          </p:nvPr>
        </p:nvSpPr>
        <p:spPr>
          <a:xfrm>
            <a:off x="4236800" y="4155575"/>
            <a:ext cx="45657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921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921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921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921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921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921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921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●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921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○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921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000"/>
              <a:buFont typeface="IBM Plex Mono"/>
              <a:buChar char="■"/>
              <a:defRPr sz="1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27" name="Google Shape;327;p29"/>
          <p:cNvSpPr txBox="1"/>
          <p:nvPr>
            <p:ph idx="8" type="subTitle"/>
          </p:nvPr>
        </p:nvSpPr>
        <p:spPr>
          <a:xfrm>
            <a:off x="314425" y="4041875"/>
            <a:ext cx="17826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8" name="Google Shape;328;p29"/>
          <p:cNvSpPr txBox="1"/>
          <p:nvPr>
            <p:ph type="title"/>
          </p:nvPr>
        </p:nvSpPr>
        <p:spPr>
          <a:xfrm>
            <a:off x="1762426" y="3904925"/>
            <a:ext cx="3015600" cy="11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" name="Google Shape;330;p29"/>
          <p:cNvSpPr txBox="1"/>
          <p:nvPr>
            <p:ph idx="9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mentary Food and Dishes">
  <p:cSld name="CUSTOM_2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453500" y="2578725"/>
            <a:ext cx="25326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91425">
            <a:no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33" name="Google Shape;333;p30"/>
          <p:cNvSpPr txBox="1"/>
          <p:nvPr>
            <p:ph type="title"/>
          </p:nvPr>
        </p:nvSpPr>
        <p:spPr>
          <a:xfrm>
            <a:off x="314425" y="314675"/>
            <a:ext cx="5066100" cy="15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sp>
        <p:nvSpPr>
          <p:cNvPr id="334" name="Google Shape;334;p30"/>
          <p:cNvSpPr/>
          <p:nvPr>
            <p:ph idx="2" type="pic"/>
          </p:nvPr>
        </p:nvSpPr>
        <p:spPr>
          <a:xfrm>
            <a:off x="6361100" y="31467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5" name="Google Shape;335;p30"/>
          <p:cNvSpPr/>
          <p:nvPr>
            <p:ph idx="3" type="pic"/>
          </p:nvPr>
        </p:nvSpPr>
        <p:spPr>
          <a:xfrm>
            <a:off x="6361100" y="1841538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6" name="Google Shape;336;p30"/>
          <p:cNvSpPr/>
          <p:nvPr>
            <p:ph idx="4" type="pic"/>
          </p:nvPr>
        </p:nvSpPr>
        <p:spPr>
          <a:xfrm>
            <a:off x="6361100" y="3368413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37" name="Google Shape;337;p30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30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mories">
  <p:cSld name="CUSTOM_21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31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1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3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31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31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p31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1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p31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3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3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31"/>
          <p:cNvSpPr txBox="1"/>
          <p:nvPr>
            <p:ph type="title"/>
          </p:nvPr>
        </p:nvSpPr>
        <p:spPr>
          <a:xfrm>
            <a:off x="314425" y="314675"/>
            <a:ext cx="7740900" cy="7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5" name="Google Shape;365;p31"/>
          <p:cNvSpPr/>
          <p:nvPr>
            <p:ph idx="2" type="pic"/>
          </p:nvPr>
        </p:nvSpPr>
        <p:spPr>
          <a:xfrm>
            <a:off x="2504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6" name="Google Shape;366;p31"/>
          <p:cNvSpPr/>
          <p:nvPr>
            <p:ph idx="3" type="pic"/>
          </p:nvPr>
        </p:nvSpPr>
        <p:spPr>
          <a:xfrm>
            <a:off x="331400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7" name="Google Shape;367;p31"/>
          <p:cNvSpPr/>
          <p:nvPr>
            <p:ph idx="4" type="pic"/>
          </p:nvPr>
        </p:nvSpPr>
        <p:spPr>
          <a:xfrm>
            <a:off x="6370250" y="1334825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8" name="Google Shape;368;p31"/>
          <p:cNvSpPr/>
          <p:nvPr>
            <p:ph idx="5" type="pic"/>
          </p:nvPr>
        </p:nvSpPr>
        <p:spPr>
          <a:xfrm>
            <a:off x="2504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69" name="Google Shape;369;p31"/>
          <p:cNvSpPr/>
          <p:nvPr>
            <p:ph idx="6" type="pic"/>
          </p:nvPr>
        </p:nvSpPr>
        <p:spPr>
          <a:xfrm>
            <a:off x="331400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70" name="Google Shape;370;p31"/>
          <p:cNvSpPr/>
          <p:nvPr>
            <p:ph idx="7" type="pic"/>
          </p:nvPr>
        </p:nvSpPr>
        <p:spPr>
          <a:xfrm>
            <a:off x="6370250" y="3179750"/>
            <a:ext cx="2532600" cy="12972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371" name="Google Shape;371;p31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Thoughts">
  <p:cSld name="CUSTOM_2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2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3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2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3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3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32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32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32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4786275" y="352450"/>
            <a:ext cx="40635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32"/>
          <p:cNvSpPr txBox="1"/>
          <p:nvPr>
            <p:ph idx="1" type="subTitle"/>
          </p:nvPr>
        </p:nvSpPr>
        <p:spPr>
          <a:xfrm>
            <a:off x="314425" y="3213300"/>
            <a:ext cx="3922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1" name="Google Shape;391;p32"/>
          <p:cNvSpPr txBox="1"/>
          <p:nvPr>
            <p:ph type="title"/>
          </p:nvPr>
        </p:nvSpPr>
        <p:spPr>
          <a:xfrm>
            <a:off x="238225" y="3820950"/>
            <a:ext cx="4063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392" name="Google Shape;392;p32"/>
          <p:cNvSpPr txBox="1"/>
          <p:nvPr>
            <p:ph idx="2" type="body"/>
          </p:nvPr>
        </p:nvSpPr>
        <p:spPr>
          <a:xfrm>
            <a:off x="5125900" y="591475"/>
            <a:ext cx="3312000" cy="9168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93" name="Google Shape;393;p32"/>
          <p:cNvSpPr txBox="1"/>
          <p:nvPr>
            <p:ph idx="3" type="body"/>
          </p:nvPr>
        </p:nvSpPr>
        <p:spPr>
          <a:xfrm>
            <a:off x="5125900" y="1847075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4" name="Google Shape;394;p32"/>
          <p:cNvSpPr txBox="1"/>
          <p:nvPr>
            <p:ph idx="4" type="body"/>
          </p:nvPr>
        </p:nvSpPr>
        <p:spPr>
          <a:xfrm>
            <a:off x="5125900" y="3097650"/>
            <a:ext cx="3312000" cy="9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395" name="Google Shape;395;p32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>
                <a:solidFill>
                  <a:schemeClr val="dk1"/>
                </a:solidFill>
              </a:defRPr>
            </a:lvl1pPr>
            <a:lvl2pPr lvl="1" rtl="0" algn="r">
              <a:buNone/>
              <a:defRPr>
                <a:solidFill>
                  <a:schemeClr val="dk1"/>
                </a:solidFill>
              </a:defRPr>
            </a:lvl2pPr>
            <a:lvl3pPr lvl="2" rtl="0" algn="r">
              <a:buNone/>
              <a:defRPr>
                <a:solidFill>
                  <a:schemeClr val="dk1"/>
                </a:solidFill>
              </a:defRPr>
            </a:lvl3pPr>
            <a:lvl4pPr lvl="3" rtl="0" algn="r">
              <a:buNone/>
              <a:defRPr>
                <a:solidFill>
                  <a:schemeClr val="dk1"/>
                </a:solidFill>
              </a:defRPr>
            </a:lvl4pPr>
            <a:lvl5pPr lvl="4" rtl="0" algn="r">
              <a:buNone/>
              <a:defRPr>
                <a:solidFill>
                  <a:schemeClr val="dk1"/>
                </a:solidFill>
              </a:defRPr>
            </a:lvl5pPr>
            <a:lvl6pPr lvl="5" rtl="0" algn="r">
              <a:buNone/>
              <a:defRPr>
                <a:solidFill>
                  <a:schemeClr val="dk1"/>
                </a:solidFill>
              </a:defRPr>
            </a:lvl6pPr>
            <a:lvl7pPr lvl="6" rtl="0" algn="r">
              <a:buNone/>
              <a:defRPr>
                <a:solidFill>
                  <a:schemeClr val="dk1"/>
                </a:solidFill>
              </a:defRPr>
            </a:lvl7pPr>
            <a:lvl8pPr lvl="7" rtl="0" algn="r">
              <a:buNone/>
              <a:defRPr>
                <a:solidFill>
                  <a:schemeClr val="dk1"/>
                </a:solidFill>
              </a:defRPr>
            </a:lvl8pPr>
            <a:lvl9pPr lvl="8" rtl="0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32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CUSTOM_21_1_1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3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33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3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33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" name="Google Shape;408;p33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3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" name="Google Shape;410;p33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33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33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33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33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33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33"/>
          <p:cNvSpPr/>
          <p:nvPr>
            <p:ph idx="2" type="pic"/>
          </p:nvPr>
        </p:nvSpPr>
        <p:spPr>
          <a:xfrm>
            <a:off x="1020450" y="1016000"/>
            <a:ext cx="3043800" cy="30480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33"/>
          <p:cNvSpPr txBox="1"/>
          <p:nvPr>
            <p:ph type="title"/>
          </p:nvPr>
        </p:nvSpPr>
        <p:spPr>
          <a:xfrm>
            <a:off x="4064000" y="1007950"/>
            <a:ext cx="4188000" cy="30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SECTION_HEADER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250503" y="7253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425" name="Google Shape;425;p34"/>
          <p:cNvSpPr txBox="1"/>
          <p:nvPr>
            <p:ph idx="1" type="subTitle"/>
          </p:nvPr>
        </p:nvSpPr>
        <p:spPr>
          <a:xfrm>
            <a:off x="1377400" y="2039975"/>
            <a:ext cx="63894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2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5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35"/>
          <p:cNvSpPr txBox="1"/>
          <p:nvPr>
            <p:ph type="title"/>
          </p:nvPr>
        </p:nvSpPr>
        <p:spPr>
          <a:xfrm>
            <a:off x="969950" y="1084150"/>
            <a:ext cx="7204200" cy="29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3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/>
          <p:nvPr/>
        </p:nvSpPr>
        <p:spPr>
          <a:xfrm>
            <a:off x="4728675" y="544175"/>
            <a:ext cx="3732900" cy="4052700"/>
          </a:xfrm>
          <a:prstGeom prst="roundRect">
            <a:avLst>
              <a:gd fmla="val 2627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36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454" name="Google Shape;454;p36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36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23_2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3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37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3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7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" name="Google Shape;467;p3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37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37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37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p37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37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74" name="Google Shape;474;p37"/>
          <p:cNvSpPr txBox="1"/>
          <p:nvPr>
            <p:ph idx="1" type="body"/>
          </p:nvPr>
        </p:nvSpPr>
        <p:spPr>
          <a:xfrm>
            <a:off x="310520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75" name="Google Shape;475;p37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37"/>
          <p:cNvSpPr txBox="1"/>
          <p:nvPr>
            <p:ph idx="2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SECTION_HEADER_1_2"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title"/>
          </p:nvPr>
        </p:nvSpPr>
        <p:spPr>
          <a:xfrm>
            <a:off x="250500" y="1338900"/>
            <a:ext cx="86433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3_2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2" name="Google Shape;482;p3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3" name="Google Shape;483;p39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3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3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39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3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3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3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3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39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39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p39"/>
          <p:cNvSpPr/>
          <p:nvPr/>
        </p:nvSpPr>
        <p:spPr>
          <a:xfrm>
            <a:off x="2712475" y="376050"/>
            <a:ext cx="61371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6" name="Google Shape;496;p39"/>
          <p:cNvSpPr txBox="1"/>
          <p:nvPr>
            <p:ph type="title"/>
          </p:nvPr>
        </p:nvSpPr>
        <p:spPr>
          <a:xfrm>
            <a:off x="125700" y="3760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97" name="Google Shape;497;p39"/>
          <p:cNvSpPr txBox="1"/>
          <p:nvPr>
            <p:ph idx="1" type="body"/>
          </p:nvPr>
        </p:nvSpPr>
        <p:spPr>
          <a:xfrm>
            <a:off x="3105200" y="1718575"/>
            <a:ext cx="54477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498" name="Google Shape;498;p39"/>
          <p:cNvSpPr txBox="1"/>
          <p:nvPr>
            <p:ph idx="2" type="subTitle"/>
          </p:nvPr>
        </p:nvSpPr>
        <p:spPr>
          <a:xfrm>
            <a:off x="3017300" y="603250"/>
            <a:ext cx="56433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SECTION_HEADER_1_2_1">
    <p:bg>
      <p:bgPr>
        <a:solidFill>
          <a:schemeClr val="lt1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0"/>
          <p:cNvSpPr txBox="1"/>
          <p:nvPr>
            <p:ph type="title"/>
          </p:nvPr>
        </p:nvSpPr>
        <p:spPr>
          <a:xfrm>
            <a:off x="1047400" y="1338900"/>
            <a:ext cx="7049100" cy="24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IBM Plex Mono"/>
              <a:buNone/>
              <a:defRPr>
                <a:solidFill>
                  <a:schemeClr val="accent4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IBM Plex Mono"/>
              <a:buNone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3_2_1_1_1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1"/>
          <p:cNvSpPr txBox="1"/>
          <p:nvPr>
            <p:ph idx="1" type="body"/>
          </p:nvPr>
        </p:nvSpPr>
        <p:spPr>
          <a:xfrm>
            <a:off x="251400" y="125600"/>
            <a:ext cx="14685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SECTION_HEADER_1_2_2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2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42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42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42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42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0" name="Google Shape;510;p42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42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2" name="Google Shape;512;p42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42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42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42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42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42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42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20" name="Google Shape;520;p42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42"/>
          <p:cNvSpPr txBox="1"/>
          <p:nvPr>
            <p:ph idx="1" type="body"/>
          </p:nvPr>
        </p:nvSpPr>
        <p:spPr>
          <a:xfrm>
            <a:off x="6321550" y="612450"/>
            <a:ext cx="2173800" cy="38841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14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3" name="Google Shape;523;p43"/>
          <p:cNvCxnSpPr/>
          <p:nvPr/>
        </p:nvCxnSpPr>
        <p:spPr>
          <a:xfrm rot="10800000">
            <a:off x="-3050" y="166420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3"/>
          <p:cNvSpPr/>
          <p:nvPr/>
        </p:nvSpPr>
        <p:spPr>
          <a:xfrm flipH="1">
            <a:off x="801804" y="12447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5" name="Google Shape;525;p43"/>
          <p:cNvCxnSpPr/>
          <p:nvPr/>
        </p:nvCxnSpPr>
        <p:spPr>
          <a:xfrm rot="10800000">
            <a:off x="-2925" y="2295250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43"/>
          <p:cNvSpPr/>
          <p:nvPr/>
        </p:nvSpPr>
        <p:spPr>
          <a:xfrm flipH="1">
            <a:off x="801874" y="187575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7" name="Google Shape;527;p43"/>
          <p:cNvCxnSpPr/>
          <p:nvPr/>
        </p:nvCxnSpPr>
        <p:spPr>
          <a:xfrm rot="10800000">
            <a:off x="-2925" y="2926529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43"/>
          <p:cNvSpPr/>
          <p:nvPr/>
        </p:nvSpPr>
        <p:spPr>
          <a:xfrm flipH="1">
            <a:off x="801874" y="25070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29" name="Google Shape;529;p43"/>
          <p:cNvCxnSpPr/>
          <p:nvPr/>
        </p:nvCxnSpPr>
        <p:spPr>
          <a:xfrm rot="10800000">
            <a:off x="-2925" y="3564875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43"/>
          <p:cNvSpPr/>
          <p:nvPr/>
        </p:nvSpPr>
        <p:spPr>
          <a:xfrm flipH="1">
            <a:off x="801874" y="314537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31" name="Google Shape;531;p43"/>
          <p:cNvCxnSpPr/>
          <p:nvPr/>
        </p:nvCxnSpPr>
        <p:spPr>
          <a:xfrm rot="10800000">
            <a:off x="-3050" y="4199402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3"/>
          <p:cNvSpPr/>
          <p:nvPr/>
        </p:nvSpPr>
        <p:spPr>
          <a:xfrm flipH="1">
            <a:off x="801729" y="3779900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" name="Google Shape;533;p43"/>
          <p:cNvSpPr txBox="1"/>
          <p:nvPr>
            <p:ph idx="1" type="subTitle"/>
          </p:nvPr>
        </p:nvSpPr>
        <p:spPr>
          <a:xfrm>
            <a:off x="802850" y="12457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4" name="Google Shape;534;p43"/>
          <p:cNvSpPr txBox="1"/>
          <p:nvPr>
            <p:ph idx="2" type="subTitle"/>
          </p:nvPr>
        </p:nvSpPr>
        <p:spPr>
          <a:xfrm>
            <a:off x="801725" y="187587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5" name="Google Shape;535;p43"/>
          <p:cNvSpPr txBox="1"/>
          <p:nvPr>
            <p:ph idx="3" type="subTitle"/>
          </p:nvPr>
        </p:nvSpPr>
        <p:spPr>
          <a:xfrm>
            <a:off x="801725" y="251005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43"/>
          <p:cNvSpPr txBox="1"/>
          <p:nvPr>
            <p:ph idx="4" type="subTitle"/>
          </p:nvPr>
        </p:nvSpPr>
        <p:spPr>
          <a:xfrm>
            <a:off x="802850" y="31450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7" name="Google Shape;537;p43"/>
          <p:cNvSpPr txBox="1"/>
          <p:nvPr>
            <p:ph idx="5" type="subTitle"/>
          </p:nvPr>
        </p:nvSpPr>
        <p:spPr>
          <a:xfrm>
            <a:off x="802850" y="3780700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8" name="Google Shape;538;p43"/>
          <p:cNvSpPr txBox="1"/>
          <p:nvPr>
            <p:ph type="title"/>
          </p:nvPr>
        </p:nvSpPr>
        <p:spPr>
          <a:xfrm>
            <a:off x="251400" y="180775"/>
            <a:ext cx="8685900" cy="10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/>
            </a:lvl9pPr>
          </a:lstStyle>
          <a:p/>
        </p:txBody>
      </p:sp>
      <p:cxnSp>
        <p:nvCxnSpPr>
          <p:cNvPr id="539" name="Google Shape;539;p43"/>
          <p:cNvCxnSpPr/>
          <p:nvPr/>
        </p:nvCxnSpPr>
        <p:spPr>
          <a:xfrm rot="10800000">
            <a:off x="-3050" y="4833927"/>
            <a:ext cx="91500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43"/>
          <p:cNvSpPr/>
          <p:nvPr/>
        </p:nvSpPr>
        <p:spPr>
          <a:xfrm flipH="1">
            <a:off x="801729" y="4414425"/>
            <a:ext cx="4232100" cy="4185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43"/>
          <p:cNvSpPr txBox="1"/>
          <p:nvPr>
            <p:ph idx="6" type="subTitle"/>
          </p:nvPr>
        </p:nvSpPr>
        <p:spPr>
          <a:xfrm>
            <a:off x="802850" y="4415225"/>
            <a:ext cx="4232100" cy="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Mono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17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4"/>
          <p:cNvSpPr/>
          <p:nvPr>
            <p:ph idx="2" type="pic"/>
          </p:nvPr>
        </p:nvSpPr>
        <p:spPr>
          <a:xfrm>
            <a:off x="5925600" y="0"/>
            <a:ext cx="3218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4" name="Google Shape;544;p44"/>
          <p:cNvSpPr txBox="1"/>
          <p:nvPr>
            <p:ph idx="1" type="body"/>
          </p:nvPr>
        </p:nvSpPr>
        <p:spPr>
          <a:xfrm>
            <a:off x="390625" y="306925"/>
            <a:ext cx="31254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317500" lvl="0" marL="457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●"/>
              <a:defRPr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○"/>
              <a:defRPr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Mono"/>
              <a:buChar char="■"/>
              <a:defRPr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45" name="Google Shape;545;p44"/>
          <p:cNvSpPr txBox="1"/>
          <p:nvPr>
            <p:ph type="title"/>
          </p:nvPr>
        </p:nvSpPr>
        <p:spPr>
          <a:xfrm>
            <a:off x="274550" y="3283900"/>
            <a:ext cx="5430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3_2_1_2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Google Shape;548;p45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45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45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45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45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45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4" name="Google Shape;554;p45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45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45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45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45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45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45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45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45"/>
          <p:cNvSpPr txBox="1"/>
          <p:nvPr>
            <p:ph idx="1" type="body"/>
          </p:nvPr>
        </p:nvSpPr>
        <p:spPr>
          <a:xfrm>
            <a:off x="310520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4" name="Google Shape;564;p45"/>
          <p:cNvSpPr txBox="1"/>
          <p:nvPr>
            <p:ph idx="2" type="subTitle"/>
          </p:nvPr>
        </p:nvSpPr>
        <p:spPr>
          <a:xfrm>
            <a:off x="301730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65" name="Google Shape;565;p45"/>
          <p:cNvSpPr/>
          <p:nvPr/>
        </p:nvSpPr>
        <p:spPr>
          <a:xfrm>
            <a:off x="592882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45"/>
          <p:cNvSpPr txBox="1"/>
          <p:nvPr>
            <p:ph idx="3" type="body"/>
          </p:nvPr>
        </p:nvSpPr>
        <p:spPr>
          <a:xfrm>
            <a:off x="6321550" y="1718575"/>
            <a:ext cx="21738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67" name="Google Shape;567;p45"/>
          <p:cNvSpPr txBox="1"/>
          <p:nvPr>
            <p:ph idx="4" type="subTitle"/>
          </p:nvPr>
        </p:nvSpPr>
        <p:spPr>
          <a:xfrm>
            <a:off x="623365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68" name="Google Shape;568;p45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0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6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46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46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46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Google Shape;574;p46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Google Shape;575;p46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46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46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46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46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46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Google Shape;581;p46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Google Shape;582;p46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46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5" name="Google Shape;585;p46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46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46"/>
          <p:cNvSpPr/>
          <p:nvPr/>
        </p:nvSpPr>
        <p:spPr>
          <a:xfrm>
            <a:off x="326134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46"/>
          <p:cNvSpPr/>
          <p:nvPr/>
        </p:nvSpPr>
        <p:spPr>
          <a:xfrm>
            <a:off x="6096000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426698" y="296425"/>
            <a:ext cx="26214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46"/>
          <p:cNvSpPr txBox="1"/>
          <p:nvPr>
            <p:ph idx="1" type="body"/>
          </p:nvPr>
        </p:nvSpPr>
        <p:spPr>
          <a:xfrm>
            <a:off x="632900" y="1708100"/>
            <a:ext cx="2173800" cy="1659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592" name="Google Shape;592;p46"/>
          <p:cNvSpPr txBox="1"/>
          <p:nvPr>
            <p:ph idx="2" type="body"/>
          </p:nvPr>
        </p:nvSpPr>
        <p:spPr>
          <a:xfrm>
            <a:off x="34742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93" name="Google Shape;593;p46"/>
          <p:cNvSpPr txBox="1"/>
          <p:nvPr>
            <p:ph idx="3" type="body"/>
          </p:nvPr>
        </p:nvSpPr>
        <p:spPr>
          <a:xfrm>
            <a:off x="6315500" y="1708100"/>
            <a:ext cx="21738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94" name="Google Shape;594;p46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95" name="Google Shape;595;p46"/>
          <p:cNvSpPr txBox="1"/>
          <p:nvPr>
            <p:ph idx="4" type="subTitle"/>
          </p:nvPr>
        </p:nvSpPr>
        <p:spPr>
          <a:xfrm>
            <a:off x="6065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96" name="Google Shape;596;p46"/>
          <p:cNvSpPr txBox="1"/>
          <p:nvPr>
            <p:ph idx="5" type="subTitle"/>
          </p:nvPr>
        </p:nvSpPr>
        <p:spPr>
          <a:xfrm>
            <a:off x="344120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97" name="Google Shape;597;p46"/>
          <p:cNvSpPr txBox="1"/>
          <p:nvPr>
            <p:ph idx="6" type="subTitle"/>
          </p:nvPr>
        </p:nvSpPr>
        <p:spPr>
          <a:xfrm>
            <a:off x="6275850" y="3958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20_1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7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47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6" name="Google Shape;606;p47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47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p47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0" name="Google Shape;610;p47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47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2" name="Google Shape;612;p47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47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5" name="Google Shape;615;p47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47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Google Shape;617;p47"/>
          <p:cNvSpPr/>
          <p:nvPr/>
        </p:nvSpPr>
        <p:spPr>
          <a:xfrm>
            <a:off x="2468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47"/>
          <p:cNvSpPr txBox="1"/>
          <p:nvPr>
            <p:ph idx="1" type="body"/>
          </p:nvPr>
        </p:nvSpPr>
        <p:spPr>
          <a:xfrm>
            <a:off x="335675" y="1708100"/>
            <a:ext cx="1753800" cy="176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19" name="Google Shape;619;p47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20" name="Google Shape;620;p47"/>
          <p:cNvSpPr txBox="1"/>
          <p:nvPr>
            <p:ph idx="2" type="subTitle"/>
          </p:nvPr>
        </p:nvSpPr>
        <p:spPr>
          <a:xfrm>
            <a:off x="3144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21" name="Google Shape;621;p47"/>
          <p:cNvSpPr/>
          <p:nvPr/>
        </p:nvSpPr>
        <p:spPr>
          <a:xfrm>
            <a:off x="2476617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47"/>
          <p:cNvSpPr/>
          <p:nvPr/>
        </p:nvSpPr>
        <p:spPr>
          <a:xfrm>
            <a:off x="4706383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47"/>
          <p:cNvSpPr/>
          <p:nvPr/>
        </p:nvSpPr>
        <p:spPr>
          <a:xfrm>
            <a:off x="6936150" y="296425"/>
            <a:ext cx="1961100" cy="33642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47"/>
          <p:cNvSpPr txBox="1"/>
          <p:nvPr>
            <p:ph idx="3" type="body"/>
          </p:nvPr>
        </p:nvSpPr>
        <p:spPr>
          <a:xfrm>
            <a:off x="25661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5" name="Google Shape;625;p47"/>
          <p:cNvSpPr txBox="1"/>
          <p:nvPr>
            <p:ph idx="4" type="subTitle"/>
          </p:nvPr>
        </p:nvSpPr>
        <p:spPr>
          <a:xfrm>
            <a:off x="2544863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26" name="Google Shape;626;p47"/>
          <p:cNvSpPr txBox="1"/>
          <p:nvPr>
            <p:ph idx="5" type="body"/>
          </p:nvPr>
        </p:nvSpPr>
        <p:spPr>
          <a:xfrm>
            <a:off x="479587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7" name="Google Shape;627;p47"/>
          <p:cNvSpPr txBox="1"/>
          <p:nvPr>
            <p:ph idx="6" type="subTitle"/>
          </p:nvPr>
        </p:nvSpPr>
        <p:spPr>
          <a:xfrm>
            <a:off x="477462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28" name="Google Shape;628;p47"/>
          <p:cNvSpPr txBox="1"/>
          <p:nvPr>
            <p:ph idx="7" type="body"/>
          </p:nvPr>
        </p:nvSpPr>
        <p:spPr>
          <a:xfrm>
            <a:off x="7025625" y="1708100"/>
            <a:ext cx="17538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29" name="Google Shape;629;p47"/>
          <p:cNvSpPr txBox="1"/>
          <p:nvPr>
            <p:ph idx="8" type="subTitle"/>
          </p:nvPr>
        </p:nvSpPr>
        <p:spPr>
          <a:xfrm>
            <a:off x="7004375" y="395850"/>
            <a:ext cx="18246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3_3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48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Google Shape;633;p48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Google Shape;634;p48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Google Shape;635;p48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6" name="Google Shape;636;p48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7" name="Google Shape;637;p48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8" name="Google Shape;638;p48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9" name="Google Shape;639;p48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48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48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48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48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4" name="Google Shape;644;p48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5" name="Google Shape;645;p48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Google Shape;646;p48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Google Shape;647;p48"/>
          <p:cNvSpPr/>
          <p:nvPr/>
        </p:nvSpPr>
        <p:spPr>
          <a:xfrm>
            <a:off x="2712475" y="3760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48"/>
          <p:cNvSpPr/>
          <p:nvPr/>
        </p:nvSpPr>
        <p:spPr>
          <a:xfrm>
            <a:off x="5928825" y="352450"/>
            <a:ext cx="2920800" cy="4391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8"/>
          <p:cNvSpPr/>
          <p:nvPr>
            <p:ph idx="2" type="pic"/>
          </p:nvPr>
        </p:nvSpPr>
        <p:spPr>
          <a:xfrm>
            <a:off x="30173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50" name="Google Shape;650;p48"/>
          <p:cNvSpPr/>
          <p:nvPr>
            <p:ph idx="3" type="pic"/>
          </p:nvPr>
        </p:nvSpPr>
        <p:spPr>
          <a:xfrm>
            <a:off x="6205700" y="586450"/>
            <a:ext cx="2439000" cy="14295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51" name="Google Shape;651;p48"/>
          <p:cNvSpPr txBox="1"/>
          <p:nvPr>
            <p:ph idx="1" type="body"/>
          </p:nvPr>
        </p:nvSpPr>
        <p:spPr>
          <a:xfrm>
            <a:off x="3105200" y="2506300"/>
            <a:ext cx="21738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52" name="Google Shape;652;p48"/>
          <p:cNvSpPr txBox="1"/>
          <p:nvPr>
            <p:ph idx="4" type="subTitle"/>
          </p:nvPr>
        </p:nvSpPr>
        <p:spPr>
          <a:xfrm>
            <a:off x="30173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53" name="Google Shape;653;p48"/>
          <p:cNvSpPr txBox="1"/>
          <p:nvPr>
            <p:ph idx="5" type="body"/>
          </p:nvPr>
        </p:nvSpPr>
        <p:spPr>
          <a:xfrm>
            <a:off x="6293600" y="2506300"/>
            <a:ext cx="2173800" cy="1990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54" name="Google Shape;654;p48"/>
          <p:cNvSpPr txBox="1"/>
          <p:nvPr>
            <p:ph idx="6" type="subTitle"/>
          </p:nvPr>
        </p:nvSpPr>
        <p:spPr>
          <a:xfrm>
            <a:off x="6205700" y="1886500"/>
            <a:ext cx="22617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55" name="Google Shape;655;p48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0_1_2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9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49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49"/>
          <p:cNvSpPr/>
          <p:nvPr/>
        </p:nvSpPr>
        <p:spPr>
          <a:xfrm>
            <a:off x="6074103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49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49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49"/>
          <p:cNvSpPr/>
          <p:nvPr/>
        </p:nvSpPr>
        <p:spPr>
          <a:xfrm>
            <a:off x="7090103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49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49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49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49"/>
          <p:cNvSpPr/>
          <p:nvPr/>
        </p:nvSpPr>
        <p:spPr>
          <a:xfrm>
            <a:off x="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49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49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49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49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49"/>
          <p:cNvSpPr/>
          <p:nvPr/>
        </p:nvSpPr>
        <p:spPr>
          <a:xfrm>
            <a:off x="4267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6" name="Google Shape;676;p49"/>
          <p:cNvSpPr txBox="1"/>
          <p:nvPr>
            <p:ph idx="1" type="body"/>
          </p:nvPr>
        </p:nvSpPr>
        <p:spPr>
          <a:xfrm>
            <a:off x="632900" y="2249863"/>
            <a:ext cx="2173800" cy="14754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677" name="Google Shape;677;p49"/>
          <p:cNvSpPr txBox="1"/>
          <p:nvPr>
            <p:ph type="title"/>
          </p:nvPr>
        </p:nvSpPr>
        <p:spPr>
          <a:xfrm>
            <a:off x="314425" y="3904925"/>
            <a:ext cx="7600800" cy="11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78" name="Google Shape;678;p49"/>
          <p:cNvSpPr txBox="1"/>
          <p:nvPr>
            <p:ph idx="2" type="subTitle"/>
          </p:nvPr>
        </p:nvSpPr>
        <p:spPr>
          <a:xfrm>
            <a:off x="6065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79" name="Google Shape;679;p49"/>
          <p:cNvSpPr/>
          <p:nvPr>
            <p:ph idx="3" type="pic"/>
          </p:nvPr>
        </p:nvSpPr>
        <p:spPr>
          <a:xfrm>
            <a:off x="6131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80" name="Google Shape;680;p49"/>
          <p:cNvSpPr/>
          <p:nvPr/>
        </p:nvSpPr>
        <p:spPr>
          <a:xfrm>
            <a:off x="326135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49"/>
          <p:cNvSpPr txBox="1"/>
          <p:nvPr>
            <p:ph idx="4" type="body"/>
          </p:nvPr>
        </p:nvSpPr>
        <p:spPr>
          <a:xfrm>
            <a:off x="346755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82" name="Google Shape;682;p49"/>
          <p:cNvSpPr txBox="1"/>
          <p:nvPr>
            <p:ph idx="5" type="subTitle"/>
          </p:nvPr>
        </p:nvSpPr>
        <p:spPr>
          <a:xfrm>
            <a:off x="344120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83" name="Google Shape;683;p49"/>
          <p:cNvSpPr/>
          <p:nvPr>
            <p:ph idx="6" type="pic"/>
          </p:nvPr>
        </p:nvSpPr>
        <p:spPr>
          <a:xfrm>
            <a:off x="344775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684" name="Google Shape;684;p49"/>
          <p:cNvSpPr/>
          <p:nvPr/>
        </p:nvSpPr>
        <p:spPr>
          <a:xfrm>
            <a:off x="6096000" y="296425"/>
            <a:ext cx="2621400" cy="3608400"/>
          </a:xfrm>
          <a:prstGeom prst="roundRect">
            <a:avLst>
              <a:gd fmla="val 2627" name="adj"/>
            </a:avLst>
          </a:prstGeom>
          <a:solidFill>
            <a:schemeClr val="lt1"/>
          </a:solidFill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5" name="Google Shape;685;p49"/>
          <p:cNvSpPr txBox="1"/>
          <p:nvPr>
            <p:ph idx="7" type="body"/>
          </p:nvPr>
        </p:nvSpPr>
        <p:spPr>
          <a:xfrm>
            <a:off x="6302200" y="2249863"/>
            <a:ext cx="2173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91425">
            <a:norm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●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○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Font typeface="IBM Plex Mono"/>
              <a:buChar char="■"/>
              <a:defRPr sz="8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686" name="Google Shape;686;p49"/>
          <p:cNvSpPr txBox="1"/>
          <p:nvPr>
            <p:ph idx="8" type="subTitle"/>
          </p:nvPr>
        </p:nvSpPr>
        <p:spPr>
          <a:xfrm>
            <a:off x="6275850" y="1629713"/>
            <a:ext cx="22617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Caveat"/>
              <a:buNone/>
              <a:defRPr sz="4000">
                <a:solidFill>
                  <a:schemeClr val="accent3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687" name="Google Shape;687;p49"/>
          <p:cNvSpPr/>
          <p:nvPr>
            <p:ph idx="9" type="pic"/>
          </p:nvPr>
        </p:nvSpPr>
        <p:spPr>
          <a:xfrm>
            <a:off x="6282400" y="475988"/>
            <a:ext cx="2213400" cy="11337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1_1_1_1_2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0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0" name="Google Shape;690;p50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50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50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50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4" name="Google Shape;694;p50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50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6" name="Google Shape;696;p50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50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50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50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Google Shape;700;p50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Google Shape;701;p50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3" name="Google Shape;703;p50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50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50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50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50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50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50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50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50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50"/>
          <p:cNvSpPr/>
          <p:nvPr>
            <p:ph idx="2" type="pic"/>
          </p:nvPr>
        </p:nvSpPr>
        <p:spPr>
          <a:xfrm>
            <a:off x="1020450" y="1016000"/>
            <a:ext cx="7107600" cy="304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1_1_2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1"/>
          <p:cNvSpPr/>
          <p:nvPr/>
        </p:nvSpPr>
        <p:spPr>
          <a:xfrm>
            <a:off x="2032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51"/>
          <p:cNvSpPr/>
          <p:nvPr/>
        </p:nvSpPr>
        <p:spPr>
          <a:xfrm>
            <a:off x="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51"/>
          <p:cNvSpPr/>
          <p:nvPr/>
        </p:nvSpPr>
        <p:spPr>
          <a:xfrm>
            <a:off x="1016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51"/>
          <p:cNvSpPr/>
          <p:nvPr/>
        </p:nvSpPr>
        <p:spPr>
          <a:xfrm>
            <a:off x="3048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51"/>
          <p:cNvSpPr/>
          <p:nvPr/>
        </p:nvSpPr>
        <p:spPr>
          <a:xfrm>
            <a:off x="2032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9" name="Google Shape;719;p51"/>
          <p:cNvSpPr/>
          <p:nvPr/>
        </p:nvSpPr>
        <p:spPr>
          <a:xfrm>
            <a:off x="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51"/>
          <p:cNvSpPr/>
          <p:nvPr/>
        </p:nvSpPr>
        <p:spPr>
          <a:xfrm>
            <a:off x="1016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51"/>
          <p:cNvSpPr/>
          <p:nvPr/>
        </p:nvSpPr>
        <p:spPr>
          <a:xfrm>
            <a:off x="435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51"/>
          <p:cNvSpPr/>
          <p:nvPr/>
        </p:nvSpPr>
        <p:spPr>
          <a:xfrm>
            <a:off x="2032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5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Google Shape;724;p51"/>
          <p:cNvSpPr/>
          <p:nvPr/>
        </p:nvSpPr>
        <p:spPr>
          <a:xfrm>
            <a:off x="8128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Google Shape;725;p51"/>
          <p:cNvSpPr/>
          <p:nvPr/>
        </p:nvSpPr>
        <p:spPr>
          <a:xfrm>
            <a:off x="3048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51"/>
          <p:cNvSpPr/>
          <p:nvPr/>
        </p:nvSpPr>
        <p:spPr>
          <a:xfrm>
            <a:off x="4064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Google Shape;727;p51"/>
          <p:cNvSpPr/>
          <p:nvPr/>
        </p:nvSpPr>
        <p:spPr>
          <a:xfrm>
            <a:off x="4064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51"/>
          <p:cNvSpPr/>
          <p:nvPr/>
        </p:nvSpPr>
        <p:spPr>
          <a:xfrm>
            <a:off x="6096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51"/>
          <p:cNvSpPr/>
          <p:nvPr/>
        </p:nvSpPr>
        <p:spPr>
          <a:xfrm>
            <a:off x="5080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51"/>
          <p:cNvSpPr/>
          <p:nvPr/>
        </p:nvSpPr>
        <p:spPr>
          <a:xfrm>
            <a:off x="5080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51"/>
          <p:cNvSpPr/>
          <p:nvPr/>
        </p:nvSpPr>
        <p:spPr>
          <a:xfrm>
            <a:off x="7112000" y="1016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2" name="Google Shape;732;p51"/>
          <p:cNvSpPr/>
          <p:nvPr/>
        </p:nvSpPr>
        <p:spPr>
          <a:xfrm>
            <a:off x="7112000" y="3048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3" name="Google Shape;733;p51"/>
          <p:cNvSpPr/>
          <p:nvPr/>
        </p:nvSpPr>
        <p:spPr>
          <a:xfrm>
            <a:off x="8128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51"/>
          <p:cNvSpPr/>
          <p:nvPr/>
        </p:nvSpPr>
        <p:spPr>
          <a:xfrm>
            <a:off x="8128000" y="203200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5" name="Google Shape;735;p51"/>
          <p:cNvSpPr/>
          <p:nvPr/>
        </p:nvSpPr>
        <p:spPr>
          <a:xfrm>
            <a:off x="6096000" y="0"/>
            <a:ext cx="1016100" cy="101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51"/>
          <p:cNvSpPr/>
          <p:nvPr/>
        </p:nvSpPr>
        <p:spPr>
          <a:xfrm>
            <a:off x="4064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51"/>
          <p:cNvSpPr/>
          <p:nvPr/>
        </p:nvSpPr>
        <p:spPr>
          <a:xfrm>
            <a:off x="6096000" y="4064000"/>
            <a:ext cx="1016100" cy="1079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8" name="Google Shape;738;p51"/>
          <p:cNvSpPr txBox="1"/>
          <p:nvPr>
            <p:ph type="title"/>
          </p:nvPr>
        </p:nvSpPr>
        <p:spPr>
          <a:xfrm>
            <a:off x="314425" y="314675"/>
            <a:ext cx="8538000" cy="7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Caveat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39" name="Google Shape;739;p51"/>
          <p:cNvSpPr/>
          <p:nvPr>
            <p:ph idx="2" type="pic"/>
          </p:nvPr>
        </p:nvSpPr>
        <p:spPr>
          <a:xfrm>
            <a:off x="3908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0" name="Google Shape;740;p51"/>
          <p:cNvSpPr/>
          <p:nvPr>
            <p:ph idx="3" type="pic"/>
          </p:nvPr>
        </p:nvSpPr>
        <p:spPr>
          <a:xfrm>
            <a:off x="3908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1" name="Google Shape;741;p51"/>
          <p:cNvSpPr/>
          <p:nvPr>
            <p:ph idx="4" type="pic"/>
          </p:nvPr>
        </p:nvSpPr>
        <p:spPr>
          <a:xfrm>
            <a:off x="3908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2" name="Google Shape;742;p51"/>
          <p:cNvSpPr/>
          <p:nvPr>
            <p:ph idx="5" type="pic"/>
          </p:nvPr>
        </p:nvSpPr>
        <p:spPr>
          <a:xfrm>
            <a:off x="344615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3" name="Google Shape;743;p51"/>
          <p:cNvSpPr/>
          <p:nvPr>
            <p:ph idx="6" type="pic"/>
          </p:nvPr>
        </p:nvSpPr>
        <p:spPr>
          <a:xfrm>
            <a:off x="344615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4" name="Google Shape;744;p51"/>
          <p:cNvSpPr/>
          <p:nvPr>
            <p:ph idx="7" type="pic"/>
          </p:nvPr>
        </p:nvSpPr>
        <p:spPr>
          <a:xfrm>
            <a:off x="344615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5" name="Google Shape;745;p51"/>
          <p:cNvSpPr/>
          <p:nvPr>
            <p:ph idx="8" type="pic"/>
          </p:nvPr>
        </p:nvSpPr>
        <p:spPr>
          <a:xfrm>
            <a:off x="6501500" y="127337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6" name="Google Shape;746;p51"/>
          <p:cNvSpPr/>
          <p:nvPr>
            <p:ph idx="9" type="pic"/>
          </p:nvPr>
        </p:nvSpPr>
        <p:spPr>
          <a:xfrm>
            <a:off x="6501500" y="2522600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  <p:sp>
        <p:nvSpPr>
          <p:cNvPr id="747" name="Google Shape;747;p51"/>
          <p:cNvSpPr/>
          <p:nvPr>
            <p:ph idx="13" type="pic"/>
          </p:nvPr>
        </p:nvSpPr>
        <p:spPr>
          <a:xfrm>
            <a:off x="6501500" y="3771825"/>
            <a:ext cx="2251800" cy="1131600"/>
          </a:xfrm>
          <a:prstGeom prst="roundRect">
            <a:avLst>
              <a:gd fmla="val 10672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4"/>
          <p:cNvSpPr txBox="1"/>
          <p:nvPr>
            <p:ph type="title"/>
          </p:nvPr>
        </p:nvSpPr>
        <p:spPr>
          <a:xfrm>
            <a:off x="229050" y="228600"/>
            <a:ext cx="86859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Caveat"/>
              <a:buNone/>
              <a:defRPr sz="6000">
                <a:solidFill>
                  <a:schemeClr val="lt2"/>
                </a:solidFill>
                <a:latin typeface="Caveat"/>
                <a:ea typeface="Caveat"/>
                <a:cs typeface="Caveat"/>
                <a:sym typeface="Cave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●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○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Mono"/>
              <a:buChar char="■"/>
              <a:defRPr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2"/>
          <p:cNvSpPr txBox="1"/>
          <p:nvPr>
            <p:ph type="title"/>
          </p:nvPr>
        </p:nvSpPr>
        <p:spPr>
          <a:xfrm>
            <a:off x="250503" y="801575"/>
            <a:ext cx="8643300" cy="13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Cooking</a:t>
            </a:r>
            <a:endParaRPr/>
          </a:p>
        </p:txBody>
      </p:sp>
      <p:sp>
        <p:nvSpPr>
          <p:cNvPr id="753" name="Google Shape;753;p52"/>
          <p:cNvSpPr txBox="1"/>
          <p:nvPr>
            <p:ph idx="1" type="subTitle"/>
          </p:nvPr>
        </p:nvSpPr>
        <p:spPr>
          <a:xfrm>
            <a:off x="1377400" y="2116150"/>
            <a:ext cx="6389400" cy="15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Presented by: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Nathan Maynard &amp;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Calen Jones</a:t>
            </a:r>
            <a:endParaRPr sz="2600"/>
          </a:p>
        </p:txBody>
      </p:sp>
      <p:sp>
        <p:nvSpPr>
          <p:cNvPr id="754" name="Google Shape;754;p52"/>
          <p:cNvSpPr/>
          <p:nvPr/>
        </p:nvSpPr>
        <p:spPr>
          <a:xfrm>
            <a:off x="3846750" y="3800875"/>
            <a:ext cx="1585800" cy="39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Fall 2025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75" y="619125"/>
            <a:ext cx="5476875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"/>
          <p:cNvSpPr txBox="1"/>
          <p:nvPr>
            <p:ph idx="1" type="subTitle"/>
          </p:nvPr>
        </p:nvSpPr>
        <p:spPr>
          <a:xfrm>
            <a:off x="314425" y="3213300"/>
            <a:ext cx="3922500" cy="6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</a:t>
            </a:r>
            <a:endParaRPr/>
          </a:p>
        </p:txBody>
      </p:sp>
      <p:sp>
        <p:nvSpPr>
          <p:cNvPr id="814" name="Google Shape;814;p62"/>
          <p:cNvSpPr txBox="1"/>
          <p:nvPr>
            <p:ph type="title"/>
          </p:nvPr>
        </p:nvSpPr>
        <p:spPr>
          <a:xfrm>
            <a:off x="238225" y="3820950"/>
            <a:ext cx="4063500" cy="86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Thoughts</a:t>
            </a:r>
            <a:endParaRPr/>
          </a:p>
        </p:txBody>
      </p:sp>
      <p:sp>
        <p:nvSpPr>
          <p:cNvPr id="815" name="Google Shape;815;p62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62"/>
          <p:cNvSpPr txBox="1"/>
          <p:nvPr>
            <p:ph idx="5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</a:t>
            </a:r>
            <a:endParaRPr/>
          </a:p>
        </p:txBody>
      </p:sp>
      <p:pic>
        <p:nvPicPr>
          <p:cNvPr id="817" name="Google Shape;8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39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62"/>
          <p:cNvSpPr txBox="1"/>
          <p:nvPr/>
        </p:nvSpPr>
        <p:spPr>
          <a:xfrm>
            <a:off x="314425" y="4004038"/>
            <a:ext cx="10875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Previous Design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63"/>
          <p:cNvSpPr/>
          <p:nvPr/>
        </p:nvSpPr>
        <p:spPr>
          <a:xfrm>
            <a:off x="1334300" y="367900"/>
            <a:ext cx="1963800" cy="51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Current Tables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824" name="Google Shape;82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6300" y="367900"/>
            <a:ext cx="2505150" cy="41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975" y="1762125"/>
            <a:ext cx="283845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63"/>
          <p:cNvSpPr/>
          <p:nvPr/>
        </p:nvSpPr>
        <p:spPr>
          <a:xfrm>
            <a:off x="1334300" y="4125650"/>
            <a:ext cx="1963800" cy="511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</a:t>
            </a: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simplified</a:t>
            </a:r>
            <a:r>
              <a:rPr lang="en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but more efficient)</a:t>
            </a:r>
            <a:endParaRPr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4"/>
          <p:cNvSpPr txBox="1"/>
          <p:nvPr>
            <p:ph type="title"/>
          </p:nvPr>
        </p:nvSpPr>
        <p:spPr>
          <a:xfrm>
            <a:off x="125700" y="299850"/>
            <a:ext cx="25164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Issues</a:t>
            </a:r>
            <a:endParaRPr/>
          </a:p>
        </p:txBody>
      </p:sp>
      <p:sp>
        <p:nvSpPr>
          <p:cNvPr id="832" name="Google Shape;832;p64"/>
          <p:cNvSpPr txBox="1"/>
          <p:nvPr>
            <p:ph idx="3" type="body"/>
          </p:nvPr>
        </p:nvSpPr>
        <p:spPr>
          <a:xfrm>
            <a:off x="6321550" y="1718575"/>
            <a:ext cx="2173800" cy="2538600"/>
          </a:xfrm>
          <a:prstGeom prst="rect">
            <a:avLst/>
          </a:prstGeom>
        </p:spPr>
        <p:txBody>
          <a:bodyPr anchorCtr="0" anchor="ctr" bIns="0" lIns="0" spcFirstLastPara="1" rIns="0" wrap="square" tIns="91425">
            <a:normAutofit fontScale="92500" lnSpcReduction="20000"/>
          </a:bodyPr>
          <a:lstStyle/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Recipe Browser (side panel) briefly displays all recipes upon mount.</a:t>
            </a:r>
            <a:endParaRPr/>
          </a:p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Switching conversions clears units to update to metric units</a:t>
            </a:r>
            <a:endParaRPr/>
          </a:p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 front-end input validation</a:t>
            </a:r>
            <a:endParaRPr/>
          </a:p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Unable to delete account</a:t>
            </a:r>
            <a:endParaRPr/>
          </a:p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Contents don’t submit in new recipe</a:t>
            </a:r>
            <a:endParaRPr/>
          </a:p>
          <a:p>
            <a:pPr indent="-27559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Responsive design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64"/>
          <p:cNvSpPr txBox="1"/>
          <p:nvPr>
            <p:ph idx="4" type="subTitle"/>
          </p:nvPr>
        </p:nvSpPr>
        <p:spPr>
          <a:xfrm>
            <a:off x="623365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Priority</a:t>
            </a:r>
            <a:endParaRPr/>
          </a:p>
        </p:txBody>
      </p:sp>
      <p:sp>
        <p:nvSpPr>
          <p:cNvPr id="834" name="Google Shape;834;p64"/>
          <p:cNvSpPr txBox="1"/>
          <p:nvPr>
            <p:ph idx="1" type="body"/>
          </p:nvPr>
        </p:nvSpPr>
        <p:spPr>
          <a:xfrm>
            <a:off x="3105200" y="1718575"/>
            <a:ext cx="2173800" cy="2538600"/>
          </a:xfrm>
          <a:prstGeom prst="rect">
            <a:avLst/>
          </a:prstGeom>
        </p:spPr>
        <p:txBody>
          <a:bodyPr anchorCtr="0" anchor="ctr" bIns="0" lIns="0" spcFirstLastPara="1" rIns="0" wrap="square" tIns="91425">
            <a:normAutofit/>
          </a:bodyPr>
          <a:lstStyle/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FLicker when switching between screens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Refresh needed after updating username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Highlight around recipe tile remains after changing screens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64"/>
          <p:cNvSpPr txBox="1"/>
          <p:nvPr>
            <p:ph idx="2" type="subTitle"/>
          </p:nvPr>
        </p:nvSpPr>
        <p:spPr>
          <a:xfrm>
            <a:off x="3017300" y="603250"/>
            <a:ext cx="22617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Priority	</a:t>
            </a:r>
            <a:endParaRPr/>
          </a:p>
        </p:txBody>
      </p:sp>
      <p:sp>
        <p:nvSpPr>
          <p:cNvPr id="836" name="Google Shape;836;p64"/>
          <p:cNvSpPr txBox="1"/>
          <p:nvPr/>
        </p:nvSpPr>
        <p:spPr>
          <a:xfrm>
            <a:off x="353525" y="4429975"/>
            <a:ext cx="1842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Site URL: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/>
          <p:nvPr>
            <p:ph idx="4294967295"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60" name="Google Shape;760;p53"/>
          <p:cNvSpPr txBox="1"/>
          <p:nvPr>
            <p:ph idx="1" type="body"/>
          </p:nvPr>
        </p:nvSpPr>
        <p:spPr>
          <a:xfrm>
            <a:off x="5352125" y="1034150"/>
            <a:ext cx="2500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4"/>
          <p:cNvSpPr txBox="1"/>
          <p:nvPr>
            <p:ph type="title"/>
          </p:nvPr>
        </p:nvSpPr>
        <p:spPr>
          <a:xfrm>
            <a:off x="243925" y="3881325"/>
            <a:ext cx="44847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</a:t>
            </a:r>
            <a:endParaRPr/>
          </a:p>
        </p:txBody>
      </p:sp>
      <p:sp>
        <p:nvSpPr>
          <p:cNvPr id="766" name="Google Shape;766;p54"/>
          <p:cNvSpPr txBox="1"/>
          <p:nvPr>
            <p:ph idx="4294967295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54"/>
          <p:cNvSpPr txBox="1"/>
          <p:nvPr>
            <p:ph idx="12" type="sldNum"/>
          </p:nvPr>
        </p:nvSpPr>
        <p:spPr>
          <a:xfrm>
            <a:off x="7624125" y="4852475"/>
            <a:ext cx="1470900" cy="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54"/>
          <p:cNvSpPr txBox="1"/>
          <p:nvPr>
            <p:ph idx="1" type="body"/>
          </p:nvPr>
        </p:nvSpPr>
        <p:spPr>
          <a:xfrm>
            <a:off x="5242375" y="953550"/>
            <a:ext cx="2766600" cy="3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70000" lnSpcReduction="20000"/>
          </a:bodyPr>
          <a:lstStyle/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Framework: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SolidJS/SolidStart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083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Languages: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TypeScript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HTML elements</a:t>
            </a:r>
            <a:endParaRPr/>
          </a:p>
          <a:p>
            <a:pPr indent="-29083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CSS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08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Database: Supabase</a:t>
            </a:r>
            <a:endParaRPr/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Auth</a:t>
            </a:r>
            <a:endParaRPr/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Storage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08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Hosts</a:t>
            </a:r>
            <a:endParaRPr/>
          </a:p>
          <a:p>
            <a:pPr indent="-29083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Vercel -&gt; Netlify</a:t>
            </a:r>
            <a:endParaRPr/>
          </a:p>
          <a:p>
            <a:pPr indent="-2908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Dev Tools</a:t>
            </a:r>
            <a:endParaRPr/>
          </a:p>
          <a:p>
            <a:pPr indent="-29083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Git/GH</a:t>
            </a:r>
            <a:endParaRPr/>
          </a:p>
          <a:p>
            <a:pPr indent="-29083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Visual Studio Code</a:t>
            </a:r>
            <a:endParaRPr/>
          </a:p>
        </p:txBody>
      </p:sp>
      <p:sp>
        <p:nvSpPr>
          <p:cNvPr id="769" name="Google Shape;769;p54"/>
          <p:cNvSpPr txBox="1"/>
          <p:nvPr>
            <p:ph idx="2" type="body"/>
          </p:nvPr>
        </p:nvSpPr>
        <p:spPr>
          <a:xfrm>
            <a:off x="49550" y="4794775"/>
            <a:ext cx="20328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4D4AD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4625"/>
            <a:ext cx="8839203" cy="39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200" y="492500"/>
            <a:ext cx="1784112" cy="459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958204"/>
            <a:ext cx="6965401" cy="366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56" title="Screenshot 2025-12-10 1021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187"/>
            <a:ext cx="3120725" cy="40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125" y="105175"/>
            <a:ext cx="2831324" cy="43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049" y="962988"/>
            <a:ext cx="2783750" cy="235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763" y="152400"/>
            <a:ext cx="803848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088" y="152400"/>
            <a:ext cx="80178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875" y="152400"/>
            <a:ext cx="80662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50" y="152400"/>
            <a:ext cx="7887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 Family Recipe Book">
  <a:themeElements>
    <a:clrScheme name="Simple Light">
      <a:dk1>
        <a:srgbClr val="303030"/>
      </a:dk1>
      <a:lt1>
        <a:srgbClr val="FFFBF3"/>
      </a:lt1>
      <a:dk2>
        <a:srgbClr val="F3EEE6"/>
      </a:dk2>
      <a:lt2>
        <a:srgbClr val="CA3619"/>
      </a:lt2>
      <a:accent1>
        <a:srgbClr val="F2AB00"/>
      </a:accent1>
      <a:accent2>
        <a:srgbClr val="009E5E"/>
      </a:accent2>
      <a:accent3>
        <a:srgbClr val="0D4659"/>
      </a:accent3>
      <a:accent4>
        <a:srgbClr val="356BB1"/>
      </a:accent4>
      <a:accent5>
        <a:srgbClr val="3B1CB5"/>
      </a:accent5>
      <a:accent6>
        <a:srgbClr val="C2BDF3"/>
      </a:accent6>
      <a:hlink>
        <a:srgbClr val="717C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